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76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41"/>
    <a:srgbClr val="FFECB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368" y="-1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50234-2004-49F6-963C-8AF6730B53C2}" type="datetimeFigureOut">
              <a:rPr lang="en-US" smtClean="0"/>
              <a:t>8/31/2019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A2F21-751C-4B7C-8597-A92930324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0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520" y="4956050"/>
            <a:ext cx="7772400" cy="9970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ECB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520" y="580035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165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ECB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5" y="427342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ECB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9654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ECB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022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320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022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320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gotoknow.org/file/usathailand/swot-analysis-im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46911">
            <a:off x="562533" y="4232439"/>
            <a:ext cx="21748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http://4.bp.blogspot.com/_e_azpfpe97g/Sho2BA__8PI/AAAAAAAAABo/8o1oSZ_u96s/s320/swot_im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27089">
            <a:off x="6713108" y="4831871"/>
            <a:ext cx="1770062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1670" y="1443835"/>
            <a:ext cx="7772400" cy="3399897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ข้อสังเกตการเขียนโครงการ</a:t>
            </a:r>
            <a:b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(สิงห์บุรี)</a:t>
            </a:r>
            <a:endParaRPr lang="th-TH" sz="6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39168" y="2054654"/>
            <a:ext cx="8496944" cy="442844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AutoNum type="arabicPeriod"/>
            </a:pPr>
            <a:r>
              <a:rPr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 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มีความชัดเจน เห็นเป้าหมายที่จะทำ </a:t>
            </a:r>
          </a:p>
          <a:p>
            <a:pPr marL="742950" indent="-742950">
              <a:buAutoNum type="arabicPeriod"/>
            </a:pPr>
            <a:r>
              <a:rPr lang="th-TH" altLang="th-TH" sz="4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หลักการและ</a:t>
            </a:r>
            <a:r>
              <a:rPr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เหตุผล</a:t>
            </a:r>
          </a:p>
          <a:p>
            <a:pPr marL="400050" lvl="1" indent="0">
              <a:buNone/>
            </a:pPr>
            <a:r>
              <a:rPr lang="th-TH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- เขียนความเป็นมาและเหตุผลตามหลักการที่ควรจะเป็นได้ดี แต่ขาดการแสดงถึงสภาพ/ปัญหาที่ควรทำโครงการ </a:t>
            </a:r>
          </a:p>
          <a:p>
            <a:pPr marL="400050" lvl="1" indent="0">
              <a:buNone/>
            </a:pP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ขาดการอ้างอิงข้อมูล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168" y="680310"/>
            <a:ext cx="8135560" cy="75097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40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ข้อสังเกตจากการวิเคราะห์ภาพรวมขอ</a:t>
            </a:r>
            <a:r>
              <a:rPr lang="th-TH" sz="40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งการเขียนโครงการ</a:t>
            </a:r>
            <a:endParaRPr lang="en-US" sz="40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781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48965" y="222195"/>
            <a:ext cx="8496944" cy="64831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คำ</a:t>
            </a: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ที่ใช้ในการแสดงวัตถุประสงค์ซ้ำซ้อน</a:t>
            </a:r>
            <a:endParaRPr lang="en-US" altLang="th-TH" sz="4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ขาดความสอดคล้องกับวัตถุประสงค์</a:t>
            </a: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เขียนเป้าหมายเป็นภาพรวม ไม่แยกข้อ</a:t>
            </a: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เขียนเป็นผลที่คาดว่าจะได้รับ</a:t>
            </a: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เขียนเป้าหมายคุณภาพเป็นเป้าหมายปริมาณ</a:t>
            </a:r>
          </a:p>
          <a:p>
            <a:pPr marL="0" indent="0">
              <a:buNone/>
            </a:pP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- เขียนเป้าหมายปริมาณเป็นเป้าหมายคุณภาพ</a:t>
            </a:r>
          </a:p>
          <a:p>
            <a:pPr marL="0" indent="0">
              <a:buNone/>
            </a:pPr>
            <a:endParaRPr lang="en-US" altLang="th-TH" sz="4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altLang="th-TH" sz="4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00050" lvl="1" indent="0">
              <a:buNone/>
            </a:pPr>
            <a:r>
              <a:rPr lang="en-US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endParaRPr lang="th-TH" altLang="th-TH" sz="40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71550" lvl="1" indent="-571500">
              <a:buFontTx/>
              <a:buChar char="-"/>
            </a:pPr>
            <a:r>
              <a:rPr lang="th-TH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1111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48965" y="680310"/>
            <a:ext cx="8496944" cy="580279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altLang="th-TH" sz="4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วิธีดำเนินการ</a:t>
            </a: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ขาดความสอดคล้องกับวัตถุประสงค์</a:t>
            </a:r>
            <a:endParaRPr lang="en-US" altLang="th-TH" sz="4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altLang="th-TH" sz="1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altLang="th-TH" sz="44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แผนการปฏิบัติงาน </a:t>
            </a: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altLang="th-TH" sz="4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เขียนได้สอดคล้องกับวิธีดำเนินการ</a:t>
            </a:r>
          </a:p>
          <a:p>
            <a:pPr marL="0" indent="0">
              <a:buNone/>
            </a:pPr>
            <a:r>
              <a:rPr lang="en-US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</a:t>
            </a:r>
            <a:r>
              <a:rPr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</a:t>
            </a: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เขียนได้ละเอียด ชัดเจน</a:t>
            </a: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altLang="th-TH" sz="4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marL="400050" lvl="1" indent="0">
              <a:buNone/>
            </a:pPr>
            <a:r>
              <a:rPr lang="en-US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endParaRPr lang="th-TH" altLang="th-TH" sz="40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71550" lvl="1" indent="-571500">
              <a:buFontTx/>
              <a:buChar char="-"/>
            </a:pPr>
            <a:r>
              <a:rPr lang="th-TH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44460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48965" y="680310"/>
            <a:ext cx="8496944" cy="580279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 </a:t>
            </a:r>
            <a:r>
              <a:rPr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การวิเคราะห์ความเสี่ยง</a:t>
            </a:r>
            <a:endParaRPr lang="th-TH" altLang="th-TH" sz="44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ขาดความครอบคลุมความเสี่ยงที่อาจเกิดขึ้น</a:t>
            </a:r>
            <a:endParaRPr lang="en-US" altLang="th-TH" sz="4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altLang="th-TH" sz="1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8. </a:t>
            </a:r>
            <a:r>
              <a:rPr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ตัวชี้วัด/ค่าเป้าหมาย </a:t>
            </a: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altLang="th-TH" sz="4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ขาดความสอดคล้องกับเป้าหมาย</a:t>
            </a: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เขียนวิธีวัดและเครื่องมือวัดได้ดี</a:t>
            </a:r>
          </a:p>
          <a:p>
            <a:pPr marL="0" indent="0">
              <a:buNone/>
            </a:pPr>
            <a:r>
              <a:rPr lang="en-US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9. </a:t>
            </a:r>
            <a:r>
              <a:rPr lang="th-TH" alt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ผลที่คาดว่าจะได้รับ</a:t>
            </a: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ขาดความสอดคล้อง</a:t>
            </a:r>
            <a:r>
              <a:rPr lang="th-TH" altLang="th-TH" sz="4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กับวัตถุประสงค์</a:t>
            </a: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altLang="th-TH" sz="4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altLang="th-TH" sz="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 marL="400050" lvl="1" indent="0">
              <a:buNone/>
            </a:pPr>
            <a:r>
              <a:rPr lang="en-US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endParaRPr lang="th-TH" altLang="th-TH" sz="40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971550" lvl="1" indent="-571500">
              <a:buFontTx/>
              <a:buChar char="-"/>
            </a:pPr>
            <a:r>
              <a:rPr lang="th-TH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0001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64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TH SarabunPSK</vt:lpstr>
      <vt:lpstr>Office Theme</vt:lpstr>
      <vt:lpstr>ข้อสังเกตการเขียนโครงการ (สิงห์บุรี)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กุลชลี จงเจริญ</cp:lastModifiedBy>
  <cp:revision>69</cp:revision>
  <dcterms:created xsi:type="dcterms:W3CDTF">2013-08-21T19:17:07Z</dcterms:created>
  <dcterms:modified xsi:type="dcterms:W3CDTF">2019-08-31T01:44:48Z</dcterms:modified>
</cp:coreProperties>
</file>